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D2E9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3076700" y="367950"/>
            <a:ext cx="2513100" cy="540300"/>
          </a:xfrm>
          <a:prstGeom prst="rect">
            <a:avLst/>
          </a:prstGeom>
          <a:solidFill>
            <a:srgbClr val="FF99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Governing Body</a:t>
            </a:r>
            <a:endParaRPr/>
          </a:p>
        </p:txBody>
      </p:sp>
      <p:cxnSp>
        <p:nvCxnSpPr>
          <p:cNvPr id="55" name="Google Shape;55;p13"/>
          <p:cNvCxnSpPr/>
          <p:nvPr/>
        </p:nvCxnSpPr>
        <p:spPr>
          <a:xfrm>
            <a:off x="4337125" y="915975"/>
            <a:ext cx="0" cy="399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56" name="Google Shape;56;p13"/>
          <p:cNvSpPr/>
          <p:nvPr/>
        </p:nvSpPr>
        <p:spPr>
          <a:xfrm>
            <a:off x="3198050" y="1260425"/>
            <a:ext cx="2270400" cy="477600"/>
          </a:xfrm>
          <a:prstGeom prst="rect">
            <a:avLst/>
          </a:prstGeom>
          <a:solidFill>
            <a:srgbClr val="B6D7A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President</a:t>
            </a:r>
            <a:endParaRPr/>
          </a:p>
        </p:txBody>
      </p:sp>
      <p:cxnSp>
        <p:nvCxnSpPr>
          <p:cNvPr id="57" name="Google Shape;57;p13"/>
          <p:cNvCxnSpPr/>
          <p:nvPr/>
        </p:nvCxnSpPr>
        <p:spPr>
          <a:xfrm>
            <a:off x="4337125" y="1753650"/>
            <a:ext cx="0" cy="438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8" name="Google Shape;58;p13"/>
          <p:cNvCxnSpPr/>
          <p:nvPr/>
        </p:nvCxnSpPr>
        <p:spPr>
          <a:xfrm flipH="1" rot="10800000">
            <a:off x="4337125" y="2145150"/>
            <a:ext cx="3217500" cy="15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9" name="Google Shape;59;p13"/>
          <p:cNvCxnSpPr/>
          <p:nvPr/>
        </p:nvCxnSpPr>
        <p:spPr>
          <a:xfrm rot="10800000">
            <a:off x="1675225" y="2145150"/>
            <a:ext cx="2661900" cy="19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0" name="Google Shape;60;p13"/>
          <p:cNvSpPr/>
          <p:nvPr/>
        </p:nvSpPr>
        <p:spPr>
          <a:xfrm>
            <a:off x="868975" y="2454250"/>
            <a:ext cx="1651800" cy="540300"/>
          </a:xfrm>
          <a:prstGeom prst="rect">
            <a:avLst/>
          </a:prstGeom>
          <a:solidFill>
            <a:srgbClr val="A4C2F4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/>
              <a:t>Academics</a:t>
            </a:r>
            <a:endParaRPr sz="1200"/>
          </a:p>
        </p:txBody>
      </p:sp>
      <p:cxnSp>
        <p:nvCxnSpPr>
          <p:cNvPr id="61" name="Google Shape;61;p13"/>
          <p:cNvCxnSpPr>
            <a:endCxn id="60" idx="0"/>
          </p:cNvCxnSpPr>
          <p:nvPr/>
        </p:nvCxnSpPr>
        <p:spPr>
          <a:xfrm>
            <a:off x="1692775" y="2144950"/>
            <a:ext cx="2100" cy="309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2" name="Google Shape;62;p13"/>
          <p:cNvCxnSpPr/>
          <p:nvPr/>
        </p:nvCxnSpPr>
        <p:spPr>
          <a:xfrm flipH="1">
            <a:off x="3933975" y="2160750"/>
            <a:ext cx="3900" cy="297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3" name="Google Shape;63;p13"/>
          <p:cNvSpPr/>
          <p:nvPr/>
        </p:nvSpPr>
        <p:spPr>
          <a:xfrm>
            <a:off x="3170538" y="2469950"/>
            <a:ext cx="1518900" cy="477600"/>
          </a:xfrm>
          <a:prstGeom prst="rect">
            <a:avLst/>
          </a:prstGeom>
          <a:solidFill>
            <a:srgbClr val="D5A6B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/>
              <a:t>Administrative Services</a:t>
            </a:r>
            <a:endParaRPr sz="1200"/>
          </a:p>
        </p:txBody>
      </p:sp>
      <p:cxnSp>
        <p:nvCxnSpPr>
          <p:cNvPr id="64" name="Google Shape;64;p13"/>
          <p:cNvCxnSpPr/>
          <p:nvPr/>
        </p:nvCxnSpPr>
        <p:spPr>
          <a:xfrm>
            <a:off x="5691525" y="2176400"/>
            <a:ext cx="7800" cy="313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5" name="Google Shape;65;p13"/>
          <p:cNvSpPr/>
          <p:nvPr/>
        </p:nvSpPr>
        <p:spPr>
          <a:xfrm>
            <a:off x="5096525" y="2505250"/>
            <a:ext cx="1283700" cy="438300"/>
          </a:xfrm>
          <a:prstGeom prst="rect">
            <a:avLst/>
          </a:prstGeom>
          <a:solidFill>
            <a:srgbClr val="CFE2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/>
              <a:t>Infrastructure Services</a:t>
            </a:r>
            <a:endParaRPr sz="1200"/>
          </a:p>
        </p:txBody>
      </p:sp>
      <p:sp>
        <p:nvSpPr>
          <p:cNvPr id="66" name="Google Shape;66;p13"/>
          <p:cNvSpPr/>
          <p:nvPr/>
        </p:nvSpPr>
        <p:spPr>
          <a:xfrm>
            <a:off x="6666200" y="2489600"/>
            <a:ext cx="1518900" cy="438300"/>
          </a:xfrm>
          <a:prstGeom prst="rect">
            <a:avLst/>
          </a:prstGeom>
          <a:solidFill>
            <a:srgbClr val="D9EAD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/>
              <a:t>Student Services</a:t>
            </a:r>
            <a:endParaRPr sz="1200"/>
          </a:p>
        </p:txBody>
      </p:sp>
      <p:cxnSp>
        <p:nvCxnSpPr>
          <p:cNvPr id="67" name="Google Shape;67;p13"/>
          <p:cNvCxnSpPr/>
          <p:nvPr/>
        </p:nvCxnSpPr>
        <p:spPr>
          <a:xfrm>
            <a:off x="7562600" y="2145075"/>
            <a:ext cx="0" cy="368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8" name="Google Shape;68;p13"/>
          <p:cNvCxnSpPr/>
          <p:nvPr/>
        </p:nvCxnSpPr>
        <p:spPr>
          <a:xfrm>
            <a:off x="1706675" y="3006250"/>
            <a:ext cx="0" cy="297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9" name="Google Shape;69;p13"/>
          <p:cNvSpPr/>
          <p:nvPr/>
        </p:nvSpPr>
        <p:spPr>
          <a:xfrm>
            <a:off x="888475" y="3284150"/>
            <a:ext cx="1612800" cy="540300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/>
              <a:t>Academics &amp; Research Development</a:t>
            </a:r>
            <a:endParaRPr sz="1200"/>
          </a:p>
        </p:txBody>
      </p:sp>
      <p:cxnSp>
        <p:nvCxnSpPr>
          <p:cNvPr id="70" name="Google Shape;70;p13"/>
          <p:cNvCxnSpPr/>
          <p:nvPr/>
        </p:nvCxnSpPr>
        <p:spPr>
          <a:xfrm>
            <a:off x="3932025" y="2947550"/>
            <a:ext cx="7800" cy="282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71" name="Google Shape;71;p13"/>
          <p:cNvSpPr/>
          <p:nvPr/>
        </p:nvSpPr>
        <p:spPr>
          <a:xfrm>
            <a:off x="3178300" y="3217625"/>
            <a:ext cx="1518900" cy="606900"/>
          </a:xfrm>
          <a:prstGeom prst="rect">
            <a:avLst/>
          </a:prstGeom>
          <a:solidFill>
            <a:srgbClr val="9FC5E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/>
              <a:t>Campus Operation</a:t>
            </a:r>
            <a:endParaRPr sz="1200"/>
          </a:p>
        </p:txBody>
      </p:sp>
      <p:cxnSp>
        <p:nvCxnSpPr>
          <p:cNvPr id="72" name="Google Shape;72;p13"/>
          <p:cNvCxnSpPr/>
          <p:nvPr/>
        </p:nvCxnSpPr>
        <p:spPr>
          <a:xfrm>
            <a:off x="5761975" y="2951450"/>
            <a:ext cx="0" cy="289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73" name="Google Shape;73;p13"/>
          <p:cNvSpPr/>
          <p:nvPr/>
        </p:nvSpPr>
        <p:spPr>
          <a:xfrm>
            <a:off x="5053325" y="3229550"/>
            <a:ext cx="1370100" cy="606900"/>
          </a:xfrm>
          <a:prstGeom prst="rect">
            <a:avLst/>
          </a:prstGeom>
          <a:solidFill>
            <a:srgbClr val="EAD1D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/>
              <a:t>Seminar Hall &amp; Classroom</a:t>
            </a:r>
            <a:endParaRPr sz="1200"/>
          </a:p>
        </p:txBody>
      </p:sp>
      <p:cxnSp>
        <p:nvCxnSpPr>
          <p:cNvPr id="74" name="Google Shape;74;p13"/>
          <p:cNvCxnSpPr/>
          <p:nvPr/>
        </p:nvCxnSpPr>
        <p:spPr>
          <a:xfrm flipH="1">
            <a:off x="7429525" y="2943625"/>
            <a:ext cx="7800" cy="297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75" name="Google Shape;75;p13"/>
          <p:cNvSpPr/>
          <p:nvPr/>
        </p:nvSpPr>
        <p:spPr>
          <a:xfrm>
            <a:off x="6607525" y="3229550"/>
            <a:ext cx="1651800" cy="606900"/>
          </a:xfrm>
          <a:prstGeom prst="rect">
            <a:avLst/>
          </a:prstGeom>
          <a:solidFill>
            <a:srgbClr val="FFE599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/>
              <a:t>Enrolment Services</a:t>
            </a:r>
            <a:endParaRPr sz="1200"/>
          </a:p>
        </p:txBody>
      </p:sp>
      <p:cxnSp>
        <p:nvCxnSpPr>
          <p:cNvPr id="76" name="Google Shape;76;p13"/>
          <p:cNvCxnSpPr/>
          <p:nvPr/>
        </p:nvCxnSpPr>
        <p:spPr>
          <a:xfrm flipH="1">
            <a:off x="1706700" y="3843925"/>
            <a:ext cx="7800" cy="273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77" name="Google Shape;77;p13"/>
          <p:cNvSpPr/>
          <p:nvPr/>
        </p:nvSpPr>
        <p:spPr>
          <a:xfrm>
            <a:off x="888475" y="4114050"/>
            <a:ext cx="1612800" cy="540300"/>
          </a:xfrm>
          <a:prstGeom prst="rect">
            <a:avLst/>
          </a:prstGeom>
          <a:solidFill>
            <a:srgbClr val="FFE599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/>
              <a:t>Faculty</a:t>
            </a:r>
            <a:endParaRPr sz="1200"/>
          </a:p>
        </p:txBody>
      </p:sp>
      <p:cxnSp>
        <p:nvCxnSpPr>
          <p:cNvPr id="78" name="Google Shape;78;p13"/>
          <p:cNvCxnSpPr/>
          <p:nvPr/>
        </p:nvCxnSpPr>
        <p:spPr>
          <a:xfrm flipH="1">
            <a:off x="3926100" y="3840025"/>
            <a:ext cx="7800" cy="281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79" name="Google Shape;79;p13"/>
          <p:cNvSpPr/>
          <p:nvPr/>
        </p:nvSpPr>
        <p:spPr>
          <a:xfrm>
            <a:off x="3170550" y="4094600"/>
            <a:ext cx="1518900" cy="540300"/>
          </a:xfrm>
          <a:prstGeom prst="rect">
            <a:avLst/>
          </a:prstGeom>
          <a:solidFill>
            <a:srgbClr val="EAD1D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/>
              <a:t>Finance &amp; Auditory Services</a:t>
            </a:r>
            <a:endParaRPr sz="1200"/>
          </a:p>
        </p:txBody>
      </p:sp>
      <p:cxnSp>
        <p:nvCxnSpPr>
          <p:cNvPr id="80" name="Google Shape;80;p13"/>
          <p:cNvCxnSpPr/>
          <p:nvPr/>
        </p:nvCxnSpPr>
        <p:spPr>
          <a:xfrm>
            <a:off x="5746325" y="3843925"/>
            <a:ext cx="0" cy="289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1" name="Google Shape;81;p13"/>
          <p:cNvSpPr/>
          <p:nvPr/>
        </p:nvSpPr>
        <p:spPr>
          <a:xfrm>
            <a:off x="5098525" y="4122450"/>
            <a:ext cx="1326900" cy="540300"/>
          </a:xfrm>
          <a:prstGeom prst="rect">
            <a:avLst/>
          </a:prstGeom>
          <a:solidFill>
            <a:srgbClr val="A2C4C9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/>
              <a:t>Library &amp; Laboratories</a:t>
            </a:r>
            <a:endParaRPr sz="1200"/>
          </a:p>
        </p:txBody>
      </p:sp>
      <p:cxnSp>
        <p:nvCxnSpPr>
          <p:cNvPr id="82" name="Google Shape;82;p13"/>
          <p:cNvCxnSpPr/>
          <p:nvPr/>
        </p:nvCxnSpPr>
        <p:spPr>
          <a:xfrm>
            <a:off x="7445150" y="3843925"/>
            <a:ext cx="0" cy="273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3" name="Google Shape;83;p13"/>
          <p:cNvSpPr/>
          <p:nvPr/>
        </p:nvSpPr>
        <p:spPr>
          <a:xfrm>
            <a:off x="6619250" y="4125300"/>
            <a:ext cx="1651800" cy="540300"/>
          </a:xfrm>
          <a:prstGeom prst="rect">
            <a:avLst/>
          </a:prstGeom>
          <a:solidFill>
            <a:srgbClr val="B4A7D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/>
              <a:t>Students Welfare Coordinator</a:t>
            </a:r>
            <a:endParaRPr sz="1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